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EC90457-9159-42DC-82CF-D1C9552549B7}"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1029656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EC90457-9159-42DC-82CF-D1C9552549B7}"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41573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EC90457-9159-42DC-82CF-D1C9552549B7}"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3569943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EC90457-9159-42DC-82CF-D1C9552549B7}"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2031581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C90457-9159-42DC-82CF-D1C9552549B7}"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237034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EC90457-9159-42DC-82CF-D1C9552549B7}" type="datetimeFigureOut">
              <a:rPr lang="fa-IR" smtClean="0"/>
              <a:t>02/02/1438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298160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EC90457-9159-42DC-82CF-D1C9552549B7}" type="datetimeFigureOut">
              <a:rPr lang="fa-IR" smtClean="0"/>
              <a:t>02/02/1438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4133077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EC90457-9159-42DC-82CF-D1C9552549B7}" type="datetimeFigureOut">
              <a:rPr lang="fa-IR" smtClean="0"/>
              <a:t>02/02/1438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137546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90457-9159-42DC-82CF-D1C9552549B7}" type="datetimeFigureOut">
              <a:rPr lang="fa-IR" smtClean="0"/>
              <a:t>02/02/1438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2357724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90457-9159-42DC-82CF-D1C9552549B7}" type="datetimeFigureOut">
              <a:rPr lang="fa-IR" smtClean="0"/>
              <a:t>02/02/1438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4219920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90457-9159-42DC-82CF-D1C9552549B7}" type="datetimeFigureOut">
              <a:rPr lang="fa-IR" smtClean="0"/>
              <a:t>02/02/1438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BFB81B6-DD1C-4C0C-9005-D16BF44FEFC4}" type="slidenum">
              <a:rPr lang="fa-IR" smtClean="0"/>
              <a:t>‹#›</a:t>
            </a:fld>
            <a:endParaRPr lang="fa-IR"/>
          </a:p>
        </p:txBody>
      </p:sp>
    </p:spTree>
    <p:extLst>
      <p:ext uri="{BB962C8B-B14F-4D97-AF65-F5344CB8AC3E}">
        <p14:creationId xmlns:p14="http://schemas.microsoft.com/office/powerpoint/2010/main" val="222480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EC90457-9159-42DC-82CF-D1C9552549B7}" type="datetimeFigureOut">
              <a:rPr lang="fa-IR" smtClean="0"/>
              <a:t>02/02/1438</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BFB81B6-DD1C-4C0C-9005-D16BF44FEFC4}" type="slidenum">
              <a:rPr lang="fa-IR" smtClean="0"/>
              <a:t>‹#›</a:t>
            </a:fld>
            <a:endParaRPr lang="fa-IR"/>
          </a:p>
        </p:txBody>
      </p:sp>
    </p:spTree>
    <p:extLst>
      <p:ext uri="{BB962C8B-B14F-4D97-AF65-F5344CB8AC3E}">
        <p14:creationId xmlns:p14="http://schemas.microsoft.com/office/powerpoint/2010/main" val="1096832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turkey.usembassy.gov/immigrant_visas.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6829" y="1421046"/>
            <a:ext cx="8770513" cy="3970318"/>
          </a:xfrm>
          <a:prstGeom prst="rect">
            <a:avLst/>
          </a:prstGeom>
        </p:spPr>
        <p:txBody>
          <a:bodyPr wrap="square">
            <a:spAutoFit/>
          </a:bodyPr>
          <a:lstStyle/>
          <a:p>
            <a:pPr algn="l" rtl="0"/>
            <a:r>
              <a:rPr lang="en-US" dirty="0" smtClean="0">
                <a:effectLst/>
              </a:rPr>
              <a:t>Your visa case is currently undergoing necessary administrative processing. This processing can take several weeks. Please follow any instructions provided by the Consular Officer at the time of your interview. If further information is needed, you will be contacted. If your visa application is approved, it will be processed and mailed </a:t>
            </a:r>
            <a:r>
              <a:rPr lang="en-US" dirty="0"/>
              <a:t>or</a:t>
            </a:r>
            <a:r>
              <a:rPr lang="en-US" dirty="0" smtClean="0">
                <a:effectLst/>
              </a:rPr>
              <a:t> available within two business days. Under the U.S. Immigration and Nationality Act, Immigrant Visas for "Diversity Visas" cannot be issued after September 30th of the year in which you were selected to apply for a Diversity Visa. For example, entrants into the Diversity Visa Program in Fall of 2011 were selected for Diversity Visa 2012 Program, and selectees MUST apply and receive their visa prior to September 30, 2012 otherwise they lose eligibility to receive a Diversity Immigrant Visa, regardless of additional administrative </a:t>
            </a:r>
            <a:r>
              <a:rPr lang="en-US" dirty="0" err="1" smtClean="0">
                <a:effectLst/>
              </a:rPr>
              <a:t>processing.In</a:t>
            </a:r>
            <a:r>
              <a:rPr lang="en-US" dirty="0" smtClean="0">
                <a:effectLst/>
              </a:rPr>
              <a:t> addition, please note that some immigrant visas may not be able to be issued if the annual numerical limit for that category has been reached. </a:t>
            </a:r>
          </a:p>
          <a:p>
            <a:pPr algn="l" rtl="0"/>
            <a:r>
              <a:rPr lang="en-US" dirty="0" smtClean="0">
                <a:effectLst/>
              </a:rPr>
              <a:t/>
            </a:r>
            <a:br>
              <a:rPr lang="en-US" dirty="0" smtClean="0">
                <a:effectLst/>
              </a:rPr>
            </a:br>
            <a:r>
              <a:rPr lang="en-US" dirty="0" smtClean="0">
                <a:effectLst/>
              </a:rPr>
              <a:t>For more information, please visit </a:t>
            </a:r>
            <a:r>
              <a:rPr lang="en-US" dirty="0" smtClean="0">
                <a:effectLst/>
                <a:hlinkClick r:id="rId2"/>
              </a:rPr>
              <a:t>U.S. Embassy Ankara.</a:t>
            </a:r>
            <a:r>
              <a:rPr lang="en-US" dirty="0" smtClean="0">
                <a:effectLst/>
              </a:rPr>
              <a:t> </a:t>
            </a:r>
            <a:endParaRPr lang="en-US" dirty="0">
              <a:effectLst/>
            </a:endParaRPr>
          </a:p>
        </p:txBody>
      </p:sp>
      <p:sp>
        <p:nvSpPr>
          <p:cNvPr id="5" name="Oval 4"/>
          <p:cNvSpPr/>
          <p:nvPr/>
        </p:nvSpPr>
        <p:spPr>
          <a:xfrm>
            <a:off x="7147775" y="2318197"/>
            <a:ext cx="270456" cy="2704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7" name="Straight Connector 6"/>
          <p:cNvCxnSpPr>
            <a:endCxn id="8" idx="2"/>
          </p:cNvCxnSpPr>
          <p:nvPr/>
        </p:nvCxnSpPr>
        <p:spPr>
          <a:xfrm flipV="1">
            <a:off x="7283003" y="717062"/>
            <a:ext cx="1519707" cy="160113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18231" y="347730"/>
            <a:ext cx="2768958" cy="369332"/>
          </a:xfrm>
          <a:prstGeom prst="rect">
            <a:avLst/>
          </a:prstGeom>
          <a:noFill/>
          <a:ln>
            <a:solidFill>
              <a:srgbClr val="FF0000"/>
            </a:solidFill>
          </a:ln>
        </p:spPr>
        <p:txBody>
          <a:bodyPr wrap="square" rtlCol="1">
            <a:spAutoFit/>
          </a:bodyPr>
          <a:lstStyle/>
          <a:p>
            <a:r>
              <a:rPr lang="fa-IR" dirty="0" smtClean="0"/>
              <a:t>ظاهرا این </a:t>
            </a:r>
            <a:r>
              <a:rPr lang="en-US" dirty="0" smtClean="0"/>
              <a:t>or</a:t>
            </a:r>
            <a:r>
              <a:rPr lang="fa-IR" dirty="0" smtClean="0"/>
              <a:t> باید تبدیل به / شود.</a:t>
            </a:r>
            <a:endParaRPr lang="fa-IR" dirty="0"/>
          </a:p>
        </p:txBody>
      </p:sp>
    </p:spTree>
    <p:extLst>
      <p:ext uri="{BB962C8B-B14F-4D97-AF65-F5344CB8AC3E}">
        <p14:creationId xmlns:p14="http://schemas.microsoft.com/office/powerpoint/2010/main" val="1510747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188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NPSoft.ir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SonyVaio</dc:creator>
  <cp:lastModifiedBy>SonyVaio</cp:lastModifiedBy>
  <cp:revision>1</cp:revision>
  <dcterms:created xsi:type="dcterms:W3CDTF">2016-11-02T06:50:47Z</dcterms:created>
  <dcterms:modified xsi:type="dcterms:W3CDTF">2016-11-02T06:55:15Z</dcterms:modified>
</cp:coreProperties>
</file>